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8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8803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897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09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967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075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186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50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944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239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1083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216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878CF-B555-4460-9575-6A295A2BCE26}" type="datetimeFigureOut">
              <a:rPr lang="ko-KR" altLang="en-US" smtClean="0"/>
              <a:t>2021-07-14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037FE-C04A-4D1E-8BA5-0F210707A2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1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80" y="2219990"/>
            <a:ext cx="3798570" cy="2592267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9" t="28847" r="20463" b="25055"/>
          <a:stretch/>
        </p:blipFill>
        <p:spPr>
          <a:xfrm>
            <a:off x="6389846" y="2880360"/>
            <a:ext cx="1402080" cy="17678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1080" y="1767840"/>
            <a:ext cx="3215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4” glass wafer laser dicing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6096000" y="505789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dicing </a:t>
            </a:r>
            <a:r>
              <a:rPr lang="ko-KR" altLang="en-US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크기 </a:t>
            </a:r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</a:rPr>
              <a:t>5 x 13[mm</a:t>
            </a:r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]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1745203" y="5057894"/>
            <a:ext cx="2350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</a:rPr>
              <a:t>wafer </a:t>
            </a:r>
            <a:r>
              <a:rPr lang="ko-KR" altLang="en-US" dirty="0">
                <a:solidFill>
                  <a:srgbClr val="000000"/>
                </a:solidFill>
                <a:latin typeface="맑은 고딕" panose="020B0503020000020004" pitchFamily="50" charset="-127"/>
              </a:rPr>
              <a:t>두께 </a:t>
            </a: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</a:rPr>
              <a:t>: 0.71mm</a:t>
            </a:r>
          </a:p>
        </p:txBody>
      </p:sp>
    </p:spTree>
    <p:extLst>
      <p:ext uri="{BB962C8B-B14F-4D97-AF65-F5344CB8AC3E}">
        <p14:creationId xmlns:p14="http://schemas.microsoft.com/office/powerpoint/2010/main" val="294733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</Words>
  <Application>Microsoft Office PowerPoint</Application>
  <PresentationFormat>와이드스크린</PresentationFormat>
  <Paragraphs>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owner</dc:creator>
  <cp:lastModifiedBy>owner</cp:lastModifiedBy>
  <cp:revision>3</cp:revision>
  <dcterms:created xsi:type="dcterms:W3CDTF">2021-07-14T01:40:25Z</dcterms:created>
  <dcterms:modified xsi:type="dcterms:W3CDTF">2021-07-14T02:03:38Z</dcterms:modified>
</cp:coreProperties>
</file>